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Panel Pełnomocnika (radcy prawnego / adwokata)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Panel Pełnomocnika to Twoje miejsce pracy nad sprawami sądowymi i egzekucyjnymi powierzonymi przez Prometheus Legal Office. Widzisz wyłącznie własne, przydzielone sprawy, prowadzisz je przez maszynę stanów (od złożenia pozwu, przez sprzeciw i dalsze postępowanie przed tym samym sądem, po klauzulę wykonalności i egzekucję), pilnujesz terminów procesowych z automatycznymi przypomnieniami, komunikujesz się z zespołem PLO przy każdej sprawie, a w rozliczeniach otrzymujesz gotowe podstawy do faktury (koszty sądowe oraz wynagrodzenie §7/§8), na których wystawiasz fakturę we WŁASNYM systemie księgowym - panel nie fakturuje za Ciebie i nie wysyła niczego do KSeF. Nawigacja odbywa się przez zakładki u góry; omawiamy je po kolei.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16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do panelu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„Zaloguj”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Wejdź na stronę logowania, podaj e-mail i hasło konta pełnomocnika - system rozpozna rolę radcy prawnego / adwokata i przeniesie Cię prosto do Panelu Pełnomocnika (/panel-pelnomocnika). W górnej belce zawsze masz logo, dzwonek powiadomień (kliknięcie pozycji otwiera pełny opis zdarzenia w oknie na środku ekranu), link „Instrukcja obsługi” (ten przewodnik) oraz przycisk „Wyloguj”. Dostęp do spraw otrzymujesz po ukończeniu onboardingu (weryfikacja wpisu, podpis umowy, akt notarialny i oświadczenie o poddaniu się egzekucji) - do tego czasu panel prowadzi Cię kartą statusu współpracy.</a:t>
            </a:r>
          </a:p>
        </p:txBody>
      </p:sp>
      <p:pic>
        <p:nvPicPr>
          <p:cNvPr id="11" name="Picture 10" descr="00-logo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Pulpit - kluczowe liczby portfela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Pulpit otwiera panel trzema kaflami: „Sprawy w toku” (przyjęte przez Ciebie i jeszcze niezamknięte, z liczbą przydzielonych łącznie), „Prognozowana premia (§8)” - połowa kosztów zastępstwa zasądzanych na obecnym etapie spraw, minus 10 zł zaliczki, oraz „Do złożenia” - sprawy gotowe i wyeksportowane, oczekujące na wniesienie pozwu, z informacją, ile najdłużej czeka. Kwotę dochodzoną każdej sprawy (WPS) widzisz w jej aktach. Obejmuje ona kapitał niezapłaconych faktur oraz odsetki za opóźnienie i rekompensatę (art. 10), a przy fakturach zapłaconych po terminie - same odsetki i rekompensatę; zawsze decyduje kwota z pozwu danej sprawy. To Twój operacyjny obraz sytuacji na jednym ekranie.</a:t>
            </a:r>
          </a:p>
        </p:txBody>
      </p:sp>
      <p:pic>
        <p:nvPicPr>
          <p:cNvPr id="11" name="Picture 10" descr="10-pulpit-kp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SLA przyjęcia sprawy (24 h)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 przydzieleniu sprawy masz 24 godziny na potwierdzenie jej przyjęcia. Karta „Sprawy do potwierdzenia” zbiera takie sprawy z terminem SLA - kliknięcie otwiera akta, gdzie potwierdzasz przyjęcie. Po przekroczeniu terminu system wysyła do 3 upomnień, a potem eskaluje sprawę do administracji PLO (możliwe przepięcie sprawy lub wypowiedzenie umowy). Dowolna czynność w sprawie jest równoznaczna z jej przyjęciem.</a:t>
            </a:r>
          </a:p>
        </p:txBody>
      </p:sp>
      <p:pic>
        <p:nvPicPr>
          <p:cNvPr id="11" name="Picture 10" descr="11-s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Podział spraw według etapu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„Podział wg etapu” pokazuje, ile Twoich spraw znajduje się na każdym etapie: pozew o zapłatę (do złożenia), po sprzeciwie, rozprawa, klauzula wykonalności, egzekucja. Dzięki temu od razu wiesz, gdzie skupić pracę i które sprawy wymagają kolejnej czynności procesowej.</a:t>
            </a:r>
          </a:p>
        </p:txBody>
      </p:sp>
      <p:pic>
        <p:nvPicPr>
          <p:cNvPr id="11" name="Picture 10" descr="12-eta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Kolejka „Do złożenia”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Lista spraw gotowych lub wyeksportowanych, które czekają na wniesienie pozwu. Każda pozycja pokazuje dłużnika, sygnaturę oraz kwotę dochodzoną; kliknięcie przenosi wprost do akt sprawy, gdzie oznaczasz pozew jako skutecznie wniesiony. To Twoja bieżąca lista zadań.</a:t>
            </a:r>
          </a:p>
        </p:txBody>
      </p:sp>
      <p:pic>
        <p:nvPicPr>
          <p:cNvPr id="11" name="Picture 10" descr="13-kolej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Pozwy - kolejka pism do wniesienia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„Pozwy” (licznik przy nazwie zakładki pokazuje liczbę oczekujących pism) to Twój warsztat wnoszenia pozwów w postępowaniu upominawczym. Tabela „Pozwy do wniesienia” zestawia dla każdej sprawy dłużnika, wierzyciela, sąd właściwy dla dłużnika wraz z adresem, wartość przedmiotu sporu (WPS), opłatę sądową wyliczoną wg art. 13 u.k.s.c. (do 20 000 zł WPS opłata stała z widełek 30–1 000 zł, powyżej 20 000 zł - 5% WPS, maks. 200 000 zł) oraz stan pisma: „Do pobrania” albo „Pobrany” z datą pobrania. To ta sama kolejka, którą widzisz na Pulpicie - sprawa znika z niej dopiero po oznaczeniu pozwu jako złożonego.</a:t>
            </a:r>
          </a:p>
        </p:txBody>
      </p:sp>
      <p:pic>
        <p:nvPicPr>
          <p:cNvPr id="11" name="Picture 10" descr="15-pozw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Pobierz pozew (.doc) i wpisz sygnaturę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Pobierz pozew (.doc)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Przy każdej pozycji masz dwie czynności. „Pobierz pozew (.doc)” pobiera gotowe pismo procesowe - drukujesz je i wnosisz w postępowaniu upominawczym do sądu wskazanego w tabeli i w nagłówku pozwu (panel nie wydaje żadnych paczek XML; obieg jest w całości papierowy). Gdy sąd nada sygnaturę, klikasz „Złożony - wpisz sygnaturę” i wpisujesz ją w oknie czynności - sygnatura natychmiast trafia do akt i widzą ją kancelaria, wierzyciel oraz dłużnik. Pod tabelą karta „Brakujące sygnatury” pilnuje pism już wniesionych, którym sąd sygnatury jeszcze nie nadał; sygnaturę można też później poprawić w aktach sprawy. Gdy dłużnik spłaci należność po przekazaniu Ci sprawy, dostajesz osobne powiadomienie - w panelu i e-mailem - z jednoznaczną instrukcją: „Dłużnik spłacił należność - nie składaj pozwu”, jeśli pismo nie zostało jeszcze wniesione, albo „Dłużnik spłacił należność - pozew do wycofania”, gdy trafiło już do sądu.</a:t>
            </a:r>
          </a:p>
        </p:txBody>
      </p:sp>
      <p:pic>
        <p:nvPicPr>
          <p:cNvPr id="11" name="Picture 10" descr="16-pozew-do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Repertorium - wszystkie przydzielone sprawy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„Sprawy”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„Sprawy” to repertorium wszystkich Twoich przydzielonych spraw. Filtrem etapu zawężasz widok (do złożenia / sprzeciw / rozprawa / klauzula / egzekucja), a wyszukiwarką znajdujesz sprawę po dłużniku, NIP lub sygnaturze. Tabela pokazuje sygnaturę, dłużnika, powoda (wierzyciela), kwotę dochodzoną, etap oraz liczbę dni od przydziału. Kliknięcie wiersza otwiera akta sprawy.</a:t>
            </a:r>
          </a:p>
        </p:txBody>
      </p:sp>
      <p:pic>
        <p:nvPicPr>
          <p:cNvPr id="11" name="Picture 10" descr="20-repertor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Akta sprawy - strony, oś czasu, czynności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Akta sprawy zbierają wszystko w jednym miejscu: dane stron postępowania (dłużnik/pozwany oraz powód/wierzyciel z danymi rejestrowymi), oś czasu sprawy (CaseTimeline) oraz przyciski czynności zależne od etapu - „Przyjmij sprawę”, „Wpisz / popraw sygnaturę akt”, „Nakaz zapłaty wydany”, „Zarejestruj sprzeciw dłużnika”, „Nakaz zapłaty prawomocny”, „Wniosek o klauzulę”, „Klauzula uzyskana - tytuł wykonawczy”, „Wskaż komornika”, „Egzekucja wszczęta”, „Zamknij egzekucję”. Każda czynność przesuwa sprawę w maszynie stanów i zapisuje datę. Kontakt z klientem odbywa się wyłącznie przez zespół PLO.</a:t>
            </a:r>
          </a:p>
        </p:txBody>
      </p:sp>
      <p:pic>
        <p:nvPicPr>
          <p:cNvPr id="11" name="Picture 10" descr="30-ak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Akta - dokumenty, dowody i pełnomocnictwo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„Dokumenty” w aktach daje komplet materiału procesowego jednym kliknięciem: „Pobierz pozew (.doc)” i „Podgląd pozwu”, „Drukuj załączniki do sądu” (faktury od najmłodszej, wyciągi, zestawienie operacji i oba wezwania scalone w jeden PDF - duża sprawa składa się 1–2 minuty) oraz „Pobierz komplet do sądu (ZIP)” - pozew z załącznikami w kolejności pisma. Osobny wskaźnik pokazuje status PEŁNOMOCNICTWA PROCESOWEGO do tej sprawy: „Oczekuje na podpis wierzyciela” lub „Podpisane przez wierzyciela”. Same faktury dłużnika masz niżej, w karcie „Faktury i ocena dowodowa” - z terminem, kwotą, pozostałą należnością i skanem. Dowody udostępniane są przez bezpieczne linki (signed URL), bez dostępu do surowych plików.</a:t>
            </a:r>
          </a:p>
        </p:txBody>
      </p:sp>
      <p:pic>
        <p:nvPicPr>
          <p:cNvPr id="11" name="Picture 10" descr="31-akta-dokumen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Komunikacja z zespołem przy sprawie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Na dole akt masz wewnętrzny wątek komunikacji z zespołem Prometheus Legal Office dotyczący tej konkretnej sprawy. Piszesz wiadomość (Ctrl/⌘+Enter wysyła), a druga strona otrzymuje powiadomienie. To kanał do ustaleń procesowych i pytań - kontakt z samym klientem/wierzycielem prowadzi wyłącznie zespół PLO, nie pełnomocnik.</a:t>
            </a:r>
          </a:p>
        </p:txBody>
      </p:sp>
      <p:pic>
        <p:nvPicPr>
          <p:cNvPr id="11" name="Picture 10" descr="32-komunikac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Terminarz procesowy z przypomnieniami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Terminarz zbiera wszystkie terminy procesowe Twoich spraw: upływ terminu sprzeciwu, czynności po sprzeciwie, wniosek o klauzulę, wniosek egzekucyjny, rozprawy i terminy własne. Część terminów tworzy się automatycznie przy zmianie statusu sprawy; własne dodajesz przyciskiem „Dodaj termin”. System przypomina o każdym terminie na 7, 3 i 1 dzień przed, a po jego przekroczeniu eskaluje do administracji - dzięki temu żaden termin procesowy nie przepadnie.</a:t>
            </a:r>
          </a:p>
        </p:txBody>
      </p:sp>
      <p:pic>
        <p:nvPicPr>
          <p:cNvPr id="11" name="Picture 10" descr="40-terminar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 zafakturowania - podstawy do faktury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Prometheus Legal Office wystawia Ci PODSTAWY do faktury - dokumenty, na których widnieje co, komu i w jakiej kwocie masz zafakturować. System robi to AUTOMATYCZNIE co tydzień (w poniedziałek, za poprzedni zakończony tydzień) i powiadamia Cię o nowych podstawach. Dwie grupy: KOSZTY SĄDOWE (zwrot wyłożonych opłat sądowych Twoich spraw - nabywca Prometheus Legal Office, dokument NP poza VAT) oraz WYNAGRODZENIE - §7 (opłata za skutecznie wniesione pozwy, nabywca PLO, 23%) i §8 (premia z odzyskanych kosztów zastępstwa, nabywca wierzyciel, płatnik PLO, 23%). Każdą podstawę pobierasz jako PDF i na podstawie zestawienia wystawiasz fakturę WE WŁASNYM systemie księgowym - panel nie wystawia faktur za Ciebie. Gotową fakturę przesyłasz do Prometheus Legal Office poza panelem.</a:t>
            </a:r>
          </a:p>
        </p:txBody>
      </p:sp>
      <p:pic>
        <p:nvPicPr>
          <p:cNvPr id="11" name="Picture 10" descr="50-do-zafakturowa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Zestawienia tygodniowe wynagrodzenia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Karty na górze podsumowują: kwotę do wypłaty (zestawienia oczekujące) oraz łączne opłaty za pozwy (§7) i premie (§8). Sekcja „Naliczane w bieżącym tygodniu” pokazuje orientacyjnie, ile zbierasz w otwartym okresie - zestawienie zamyka się w poniedziałek po zakończeniu tygodnia. Tabela „Zestawienia tygodniowe” prezentuje każdy okres rozliczeniowy (tydzień, np. 06–12.07.2026): liczbę pozwów i kwotę §7, liczbę spraw i kwotę §8, razem netto, termin wypłaty (3 dni po zakończeniu tygodnia) oraz status (Oczekuje / Zatwierdzone / Wypłacone).</a:t>
            </a:r>
          </a:p>
        </p:txBody>
      </p:sp>
      <p:pic>
        <p:nvPicPr>
          <p:cNvPr id="11" name="Picture 10" descr="52-zestawie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Dokumenty współpracy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„Dokumenty”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„Dokumenty” zbiera dokumenty Twojej współpracy z Prometheus Legal Office - m.in. umowę o świadczenie usług prawnych (pakiet z załącznikami) oraz pełnomocnictwa. Każdy dokument podejrzysz i pobierzesz. To Twoje repozytorium formalne współpracy.</a:t>
            </a:r>
          </a:p>
        </p:txBody>
      </p:sp>
      <p:pic>
        <p:nvPicPr>
          <p:cNvPr id="11" name="Picture 10" descr="60-dokumen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Konto - profil, wpis i rachunek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16 / 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„Konto”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„Konto” pokazuje Twój profil pełnomocnika: rodzaj i numer wpisu (radca prawny / adwokat), status weryfikacji wpisu, dane kancelarii, rachunek do wypłat oraz status onboardingu (weryfikacja, podpis umowy, akt notarialny, oświadczenie o poddaniu się egzekucji z art. 777 KPC - warunkujące przydział spraw). Stąd też wylogujesz się z panelu, a link „Instrukcja obsługi” w każdej chwili otworzy ten przewodnik.</a:t>
            </a:r>
          </a:p>
        </p:txBody>
      </p:sp>
      <p:pic>
        <p:nvPicPr>
          <p:cNvPr id="11" name="Picture 10" descr="70-kon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